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73" r:id="rId4"/>
    <p:sldId id="257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00F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5E943-447B-4566-B98C-BDBAAC8D669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236DD-BA92-4F0A-B507-A989AAFF9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6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36DD-BA92-4F0A-B507-A989AAFF9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5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6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6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5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5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6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7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7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1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0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8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1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0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0DC75D-3D41-4579-832C-57B610BBE2D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7AB4A-F31A-4E74-A8ED-05238A00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ru.wikipedia.org/wiki/%D0%A3%D1%81%D1%82%D0%B8%D0%BD%D0%BE%D0%B2,_%D0%94%D0%BC%D0%B8%D1%82%D1%80%D0%B8%D0%B9_%D0%A4%D1%91%D0%B4%D0%BE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cegid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0_%D0%BE%D0%BA%D1%82%D1%8F%D0%B1%D1%80%D1%8F" TargetMode="External"/><Relationship Id="rId3" Type="http://schemas.openxmlformats.org/officeDocument/2006/relationships/hyperlink" Target="https://ru.wikipedia.org/wiki/%D0%9A%D0%BE%D1%80%D0%BE%D0%BB%D1%91%D0%B2,_%D0%A1%D0%B5%D1%80%D0%B3%D0%B5%D0%B9_%D0%9F%D0%B0%D0%B2%D0%BB%D0%BE%D0%B2%D0%B8%D1%87" TargetMode="External"/><Relationship Id="rId7" Type="http://schemas.openxmlformats.org/officeDocument/2006/relationships/hyperlink" Target="https://ru.wikipedia.org/wiki/%D0%A6%D0%B5%D0%BD%D1%82%D1%80%D0%B0%D0%BB%D1%8C%D0%BD%D1%8B%D0%B9_%D0%BD%D0%B0%D1%83%D1%87%D0%BD%D0%BE-%D0%B8%D1%81%D1%81%D0%BB%D0%B5%D0%B4%D0%BE%D0%B2%D0%B0%D1%82%D0%B5%D0%BB%D1%8C%D1%81%D0%BA%D0%B8%D0%B9_%D0%B8%D0%BD%D1%81%D1%82%D0%B8%D1%82%D1%83%D1%82_%D0%BC%D0%B0%D1%88%D0%B8%D0%BD%D0%BE%D1%81%D1%82%D1%80%D0%BE%D0%B5%D0%BD%D0%B8%D1%8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0%BE%D1%84%D0%B8%D0%B7%D0%B8%D1%87%D0%B5%D1%81%D0%BA%D0%B0%D1%8F_%D1%80%D0%B0%D0%BA%D0%B5%D1%82%D0%B0" TargetMode="External"/><Relationship Id="rId11" Type="http://schemas.openxmlformats.org/officeDocument/2006/relationships/hyperlink" Target="https://ru.wikipedia.org/wiki/%D0%9A%D0%B8%D0%BD%D0%BE%D0%BA%D0%B0%D0%BC%D0%B5%D1%80%D0%B0" TargetMode="External"/><Relationship Id="rId5" Type="http://schemas.openxmlformats.org/officeDocument/2006/relationships/hyperlink" Target="https://ru.wikipedia.org/wiki/%D0%A0-1%D0%92" TargetMode="External"/><Relationship Id="rId10" Type="http://schemas.openxmlformats.org/officeDocument/2006/relationships/hyperlink" Target="https://ru.wikipedia.org/wiki/%D0%9A%D0%B0%D0%BF%D1%83%D1%81%D1%82%D0%B8%D0%BD_%D0%AF%D1%80" TargetMode="External"/><Relationship Id="rId4" Type="http://schemas.openxmlformats.org/officeDocument/2006/relationships/hyperlink" Target="https://ru.wikipedia.org/wiki/%D0%A0-1_(%D1%80%D0%B0%D0%BA%D0%B5%D1%82%D0%B0)" TargetMode="External"/><Relationship Id="rId9" Type="http://schemas.openxmlformats.org/officeDocument/2006/relationships/hyperlink" Target="https://ru.wikipedia.org/wiki/1948_%D0%B3%D0%BE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1%D0%BC%D0%B8%D1%87%D0%B5%D1%81%D0%BA%D0%BE%D0%B5_%D0%BF%D1%80%D0%BE%D1%81%D1%82%D1%80%D0%B0%D0%BD%D1%81%D1%82%D0%B2%D0%BE" TargetMode="External"/><Relationship Id="rId7" Type="http://schemas.openxmlformats.org/officeDocument/2006/relationships/hyperlink" Target="https://ru.wikipedia.org/wiki/%D0%A1%D0%A1%D0%A1%D0%A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Aerobee" TargetMode="External"/><Relationship Id="rId5" Type="http://schemas.openxmlformats.org/officeDocument/2006/relationships/hyperlink" Target="https://ru.wikipedia.org/wiki/%D0%A1%D0%A8%D0%90" TargetMode="External"/><Relationship Id="rId4" Type="http://schemas.openxmlformats.org/officeDocument/2006/relationships/hyperlink" Target="https://ru.wikipedia.org/wiki/%D0%A3%D1%81%D0%BB%D0%BE%D0%B2%D0%BD%D1%8B%D0%B5_%D1%80%D0%B5%D1%84%D0%BB%D0%B5%D0%BA%D1%81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2204" y="397042"/>
            <a:ext cx="7687722" cy="28751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космическая сверхдержава!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3954" y="3187350"/>
            <a:ext cx="6987645" cy="13885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«а» класса: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Гунько Виктория Алексеевна</a:t>
            </a:r>
          </a:p>
          <a:p>
            <a:r>
              <a:rPr lang="ru-RU" sz="7200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и астрономии: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Анжела Михайловна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№34 </a:t>
            </a:r>
          </a:p>
          <a:p>
            <a:r>
              <a:rPr lang="ru-RU" sz="7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Волжского Волгоградской области  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muzyka-sssr-kosmicheskaya-muzyka (www.mp3cut.ru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7685" y="573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96" y="776538"/>
            <a:ext cx="2885631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362" y="0"/>
            <a:ext cx="9473450" cy="11144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Полёт человека в космос.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085" y="1057275"/>
            <a:ext cx="9628357" cy="511492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отправки человека в космос был сконструирован корабль «Восток-1».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 аппарата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4,725 т;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герметичного корпуса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2,2 м;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Длина (без антенн)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4,4 м;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диаметр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2,43 м.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мае 1959 года по инициативе заместителя Председателя Совета Министров СССР, председателя Комиссии Президиума Совета Министров СССР по военно-промышленным вопросам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Устинов, Дмитрий Фёдорович"/>
              </a:rPr>
              <a:t>Д. Ф. Устинова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было принято решение Совета Министров СССР об утверждении разработки пилотируемого комплекса «Восток».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первым человеком в космосе и сразу на орбите стал советский космонавт Ю. А. Гагарин. он совершил первый орбитальный полёт на корабле «Восток-1». В России и во многих других странах этот день отмечается как праздник — Всемирный день авиации и космонавтики. Начав пилотируемые космические полёты, СССР стал первой «космической сверхдержавой».</a:t>
            </a:r>
          </a:p>
        </p:txBody>
      </p:sp>
      <p:pic>
        <p:nvPicPr>
          <p:cNvPr id="5124" name="Picture 4" descr="ÐÐ°ÑÑÐ¸Ð½ÐºÐ¸ Ð¿Ð¾ Ð·Ð°Ð¿ÑÐ¾ÑÑ Ð²Ð¾ÑÑÐ¾Ðº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75"/>
            <a:ext cx="1884359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118110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92" y="-247650"/>
            <a:ext cx="8469815" cy="813134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среди первых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3387" y="4737446"/>
            <a:ext cx="11377613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lang="ru-RU" altLang="ru-RU" sz="18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1960-х гг. СССР развивал и закреплял успех в космической гонке. Ещё до запуска первого американского орбитального корабля в СССР был сделан второй полёт («Восток-2»). Через год (11 августа 1962 года) состоялся первый групповой космический полёт («Восток-3» и «Восток-4»), а ещё спустя год (16 июня 1963 года на корабле «Восток-6») в космос полетела первая (и на последующие два десятка лет единственная) женщина-космонавт — В. В. Терешкова.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r>
              <a:rPr lang="ru-RU" altLang="ru-RU" sz="18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1965 года Алексей  Архипович Леонов, член экипажа корабля «Восход-2», впервые в мире совершил выход в открытый космос.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36" y="219075"/>
            <a:ext cx="10018713" cy="7239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Полеты к Луне и другим планетам</a:t>
            </a:r>
            <a:b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186" y="757988"/>
            <a:ext cx="10868025" cy="528186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аппаратом, пролетевшим рядом с Луной, стала советская автоматическая межпланетная станция «Луна-1» (2 января 1959), а первым аппаратом, достигшим Луны — станция «Луна-2» (13 сентября 1959 года).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многочисленных успехов СССР в освоении космоса, США сосредоточились на попытках вернуть статус самой технологически развитой державы и обратили свой взор на Луну. В июле 1969 года американские астронавты высадились на поверхность нашего естественного спутника… Первым аппаратом, пролетевшим около Венеры (в неработоспособном состоянии) стала в мае 1961 года советская «Венера-1». Первой работающей станцией, пролетевшей мимо Венеры и изучавшей её, стал в декабре 1962 года американский «Маринер-2». Первым рукотворным объектом, достигшим поверхности Венеры стала 1 марта 1966 года советская станция «Венера-3». Первым аппаратом, совершившим мягкую посадку на Венере, стала 15 декабря 1970 года советская станция «Венера-7». Были получены данные о температуре и давлении. Снимки поверхности смогли доставить только советские станции «Венера-9,10» в октябре 1975 года (чёрно-белые) и «Венера-13,14» в марте 1982 года (цветные).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советские попытки достичь Марса (АМС «Марс-1» в 1962 г. и «Зонд-2» в 1964 г.) оказались неудачными, и 15 июля 1965 года американский «Маринер-4» впервые пролетел вблизи Марса и передал фотографии планеты. В 1971 году американская АМС Маринер-9 и советские АМС «Марс-2» и «Марс-3» стали первыми искусственными спутниками Марса, а посадочный модуль «Марса-3» осуществил 3 декабря первую в мире мягкую посадку на Марс, но из-за выхода из строя по неустановленной причине не смог ни передать фотографии, ни опробовать первый макетно-динамический шагающий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марсоход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ПРОП-М. В июле 1976 года американские аппараты «Викинг» впервые смогли передать фотографии поверхности, а также провести серьёзные научные исследования, включая тесты на наличие жизни.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«Маринер-10» пролетел около Венеры на своём пути к Меркурию, которого достиг 29 марта 1974 года. Это был первый и единственный полёт к Меркурию за последующие более чем три десятилетия, в результате были получены первые фотографии поверхности этой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41568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/>
      </p:transition>
    </mc:Choice>
    <mc:Fallback xmlns="">
      <p:transition spd="slow">
        <p:randomBa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96" y="-87682"/>
            <a:ext cx="12429995" cy="81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785" y="-84221"/>
            <a:ext cx="9837405" cy="175259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660" y="1094874"/>
            <a:ext cx="10747332" cy="3982452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Россия внесла неоценимый вклад в  развитие космонавтики, и была первой страной, покорившей космическое пространство. В ходе напряженного соперничества между США и Россией в покорении околоземного космоса, которое началось после окончания второй мировой войны и продолжается по настоящее время успехи были и у нас, и у американцев. В настоящее время на Международной космической станции работают и российские космонавты, и американские астронавты, существуют программы по совместному изучению в ближайшие десятилетия космоса, в пределах Солнечной системы… Но при всем этом совершенно очевидно, что наша страна была, есть и будет космической сверхдержавой -  Россия всегда будет занимать лидирующее положение в освоении космического пространства. </a:t>
            </a:r>
          </a:p>
        </p:txBody>
      </p:sp>
    </p:spTree>
    <p:extLst>
      <p:ext uri="{BB962C8B-B14F-4D97-AF65-F5344CB8AC3E}">
        <p14:creationId xmlns:p14="http://schemas.microsoft.com/office/powerpoint/2010/main" val="42605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1" y="0"/>
            <a:ext cx="10018713" cy="175259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5790" y="3148627"/>
            <a:ext cx="3738854" cy="31242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</a:t>
            </a:r>
            <a:endParaRPr lang="ru-RU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https://spacegid.com</a:t>
            </a:r>
            <a:endParaRPr lang="ru-RU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«ЗНАНИЕ-СИЛА», № 10 2017 г.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«Наука и жизнь», №4 2018 г.</a:t>
            </a:r>
          </a:p>
          <a:p>
            <a:pPr marL="0" indent="0">
              <a:buNone/>
            </a:pP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02" y="333376"/>
            <a:ext cx="6899116" cy="1752599"/>
          </a:xfrm>
        </p:spPr>
        <p:txBody>
          <a:bodyPr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проблему</a:t>
            </a:r>
            <a:r>
              <a:rPr lang="en-US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623" y="2800248"/>
            <a:ext cx="914481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  международных средствах массовой информации (СМИ) часто  принижают роль как российских и советских ученых, так  и нашей страны в целом в деле освоения космического пространства. В частности, возникает много споров о том, кто же первый побывал в космосе, русские или американцы. </a:t>
            </a:r>
          </a:p>
        </p:txBody>
      </p:sp>
    </p:spTree>
    <p:extLst>
      <p:ext uri="{BB962C8B-B14F-4D97-AF65-F5344CB8AC3E}">
        <p14:creationId xmlns:p14="http://schemas.microsoft.com/office/powerpoint/2010/main" val="313905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02" y="333376"/>
            <a:ext cx="6899116" cy="1752599"/>
          </a:xfrm>
        </p:spPr>
        <p:txBody>
          <a:bodyPr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en-US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624" y="2800248"/>
            <a:ext cx="900538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Доказать, что Россия внесла неоценимый вклад в историю развития космонавтики, и была первой страной, покорившей околоземное космическое пространство.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мы постарались всесторонне изучить данную проблему, ознакомились и проанализировали информацию, полученную из  печатных научно-популярных журналов,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иинтернет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-ресурсов по этой тематике. </a:t>
            </a:r>
          </a:p>
          <a:p>
            <a:endParaRPr lang="ru-RU" sz="24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0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15842"/>
            <a:ext cx="9848850" cy="733425"/>
          </a:xfrm>
          <a:noFill/>
        </p:spPr>
        <p:txBody>
          <a:bodyPr>
            <a:normAutofit/>
          </a:bodyPr>
          <a:lstStyle/>
          <a:p>
            <a:r>
              <a:rPr lang="ru-RU" sz="3600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космической отрасли в России. </a:t>
            </a:r>
            <a:endParaRPr lang="ru-RU" sz="1400" spc="15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70" y="633412"/>
            <a:ext cx="10877689" cy="6157913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  <a:scene3d>
              <a:camera prst="orthographicFront">
                <a:rot lat="0" lon="21299999" rev="0"/>
              </a:camera>
              <a:lightRig rig="threePt" dir="t"/>
            </a:scene3d>
            <a:sp3d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истории…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Пионерами в теоретическом обосновании полетов в космос были русские ученые Циолковский и Мещерский, создавшие в 1897—1903 гг. теорию полета ракеты. Уже гораздо позднее в этом направлении стали работать американец </a:t>
            </a:r>
            <a:r>
              <a:rPr lang="ru-RU" sz="1600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Годдард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немцы </a:t>
            </a:r>
            <a:r>
              <a:rPr lang="ru-RU" sz="1600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Оберт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фон Браун. В </a:t>
            </a:r>
            <a:r>
              <a:rPr lang="ru-RU" sz="1600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межвоенный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вопросы реактивного движения и создания жидкостных и твердотопливных реактивных двигателей развивались в основном в России, Германии и США.</a:t>
            </a:r>
            <a:r>
              <a:rPr lang="en-US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космические корабли.</a:t>
            </a:r>
            <a:endParaRPr lang="en-US" sz="1600" b="1" u="sng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1954 году началось проектирование советской межконтинентальной двухступенчатой баллистической ракеты Р-7, которая, будучи в дальнейшем модернизирована с целью использования в качестве ракеты космического назначения, обеспечила множество космических рекордов СССР. Благодаря исключительной надежности её эксплуатируют в модернизированном виде до сих пор. 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1957 ракетой «Спутник» (модернизированной Р-7) был выведен на орбиту первый искусственный спутник Земли «Спутник-1».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отправился в космос 12 апреля 1961 года советский космонавт Юрий Гагарин. </a:t>
            </a:r>
            <a:endParaRPr lang="en-US" sz="1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полета Гагарина был разработан космический корабль «Восток». Фактически, в этом корабле Королеву удалось создать чрезвычайно удачную космическую платформу, на базе которой можно было решить множество практических задач. Тогда, в начале 60-х, одновременно с пилотируемым вариантом, был реализован проект фото-разведчика. А всего у «Востока» было более 40 модификаций. Эксплуатируемые и сегодня спутники серии «</a:t>
            </a:r>
            <a:r>
              <a:rPr lang="ru-RU" sz="1600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Бион</a:t>
            </a:r>
            <a:r>
              <a:rPr lang="ru-RU" sz="1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являются прямыми потомками гагаринского корабля.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ÐÐÐÐ ÐÐ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5590858"/>
            <a:ext cx="1796384" cy="12671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Ð°ÐºÐµÑÐ° Ð³Ð°Ð³Ð°ÑÐ¸Ð½Ð° Ð²Ð¾ÑÑÐ¾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02" y="5613160"/>
            <a:ext cx="2100472" cy="11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¿ÐµÑÐ²ÑÐ¹ ÑÐ¿ÑÑÐ½Ð¸Ðº ÑÑÑ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37" y="5395538"/>
            <a:ext cx="216865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7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090" y="60959"/>
            <a:ext cx="10018713" cy="120178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космоса.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728" y="827674"/>
            <a:ext cx="10772504" cy="557784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1954 году началось проектирование советской межконтинентальной двухступенчатой баллистической ракеты Р-7, которая, будучи в дальнейшем модернизирована с целью использования в качестве ракеты космического назначения, обеспечила множество космических рекордов СССР. Благодаря исключительной надежности её эксплуатируют в модернизированном виде до сих пор.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1957 ракетой «Спутник» (модернизированной Р-7) был выведен на орбиту первый искусственный спутник Земли «Спутник-1». Несколько позднее США также предприняли попытки запуска спутников. Первая попытка запуска американского спутника «Авангард» разработки чисто американской команды конструкторов окончилась взрывом ракеты на стартовом комплексе в прямом эфире. В итоге первый удачный запуск в США совершила допущенная к основным проектам команда Вернера фон Брауна 1 февраля 1958 года.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1961 году Герман Титов совершил первый суточный полет, США повторили это достижение в 1963 году.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1962 году советские космические корабли «Восток-3» и «Восток-4» совершили первый групповой полет.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в космос полетела первая женщина-космонавт Валентина Терешкова, а космонавт Быковский установил действующий до сих пор рекорд длительности одиночного полета — почти 5 суток.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состоялся запуск первого в мире многоместного космического корабля «Восход». Американские многоместные корабли появились в 1965 году.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космонавт Алексей Леонов осуществил первый выход в открытый космос. Особо нужно отметить, что этот выход был сразу осуществлен через надувную шлюзовую камеру, тогда как произошедший в этом же году выход в открытый космос американца был осуществлен по простой схеме: было сброшена атмосфера в кабине и открыт входной люк.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1966 году США провели первую стыковку на орбите.</a:t>
            </a:r>
          </a:p>
        </p:txBody>
      </p:sp>
    </p:spTree>
    <p:extLst>
      <p:ext uri="{BB962C8B-B14F-4D97-AF65-F5344CB8AC3E}">
        <p14:creationId xmlns:p14="http://schemas.microsoft.com/office/powerpoint/2010/main" val="1193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704" y="-262551"/>
            <a:ext cx="10018713" cy="1209675"/>
          </a:xfrm>
          <a:noFill/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спутника и значение полёта</a:t>
            </a:r>
            <a:r>
              <a:rPr lang="ru-RU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546" y="1288894"/>
            <a:ext cx="11050590" cy="5683871"/>
          </a:xfrm>
        </p:spPr>
        <p:txBody>
          <a:bodyPr>
            <a:noAutofit/>
          </a:bodyPr>
          <a:lstStyle/>
          <a:p>
            <a:pPr fontAlgn="base"/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1955-го года высшее руководство утвердило создание Научно-исследовательского испытательного полигона №5 (позже Байконур), который должен был располагаться в Казахстанской пустыне. На полигоне проводились испытания первых баллистических ракет типа Р-7, но по результатам пяти опытных запусков стало ясно, что массивная головная часть баллистической ракеты не выдерживает температурной нагрузки и требует доработки, что займет около полугода. По этой причине С. П. Королев запросил от Н. С. Хрущева две ракеты для экспериментального запуска ПС-1. В конце сентября 1957-го года на Байконур прибыла ракета Р-7 с облегченной головой частью и переходом под спутник. Была снята лишняя аппаратура, в результате чего масса ракеты была уменьшена на 7 тонн.</a:t>
            </a:r>
          </a:p>
          <a:p>
            <a:pPr fontAlgn="base"/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2-го октября С. П. Королев подписал приказ о летных испытаниях спутника и направил уведомление о готовности в Москву. И хотя от Москвы не пришло никаких ответов, Сергей Королев решил произвести вывод ракеты-носителя «Спутник» (Р-7) с ПС-1 на стартовую позицию.</a:t>
            </a:r>
          </a:p>
          <a:p>
            <a:pPr fontAlgn="base"/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Причина, по которой руководство потребовало вывод спутника на орбиту именно в этот период заключается в том, что с 1 июля 1957 по 31 декабря 1958 проводился так называемый Международный геофизический год. Согласно нему, в указанный период 67 стран совместно и по единой программе проводили геофизические исследования и наблюдения.</a:t>
            </a:r>
          </a:p>
          <a:p>
            <a:pPr fontAlgn="base"/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запуска первого искусственного спутника — 4 октября 1957-й год. Кроме того, в тот же день проходило открытие VIII международного конгресса астронавтики в Испании, Барселона. Руководители космической программы СССР не раскрывались общественности по причине секретности проводимой работы, о сенсационном запуске спутника конгрессу сообщил академик Леонид Иванович Седов. Поэтому именно советского физика и математика Седова мировая общественность долго считала «отцом Спутника»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Первый запуск искусственного спутника Земли в СССР произвел небывалый подъем гордости за свою страну и сильный удар по престижу США. Отрывок из публикации «Юнайтед пресс»: «90 процентов разговоров об искусственных спутниках Земли приходилось на долю США. Как оказалось, 100 процентов дела пришлось на Россию…». И несмотря на ошибочные представления о технической отсталости СССР, первым спутником Земли стал именно советский аппарат, к тому же его сигнал мог отслеживаться любым радиолюбителем. Полет первого спутника Земли ознаменовал начало космической эры и запустил космическую гонку между Советским Союзом и США</a:t>
            </a:r>
            <a:b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br>
              <a:rPr lang="ru-RU" sz="15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br>
              <a:rPr lang="ru-RU" sz="1500" dirty="0">
                <a:solidFill>
                  <a:schemeClr val="bg1"/>
                </a:solidFill>
              </a:rPr>
            </a:br>
            <a:br>
              <a:rPr lang="ru-RU" sz="1500" dirty="0"/>
            </a:b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3088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Ð¡ÑÐµÐ¼Ð° ÐÐ¡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4" y="2"/>
            <a:ext cx="6067425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 Ð°Ð±Ð¾ÑÐ° ÑÐ¾ ÑÐ¿ÑÑÐ½Ð¸ÐºÐ¾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24574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Ð¿ÑÑÐ½Ð¸Ðº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926782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ºÐ¾ÑÐ¾Ð»Ñ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857624"/>
            <a:ext cx="2924174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4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53" y="478411"/>
            <a:ext cx="10018713" cy="54911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собаки в космосе.</a:t>
            </a:r>
            <a:b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228" y="2334088"/>
            <a:ext cx="11224397" cy="4899632"/>
          </a:xfrm>
          <a:noFill/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1940-х годов, согласно секретному постановлению Советского правительства от 13 мая 1946 года, положившему начало развития ракетной отрасли страны, возникла необходимость начать исследования комплексного воздействия факторов будущих полётов в верхние слои атмосферы. Впоследствии эти полёты были названы космическими. В том же году </a:t>
            </a:r>
            <a:r>
              <a:rPr lang="en-US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ролёв, Сергей Павлович"/>
              </a:rPr>
              <a:t>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 и его соратники были назначены главными конструкторами различных систем жидкостных баллистических управляемых  ракет. Необходимо было исследовать влияние таких полётов на живые организмы и их жизнеспособность. Проводить такие исследования сразу на человеке в силу ряда причин, в том числе и этических, было невозможно. Поэтому, было решено использовать в экспериментах высших млекопитающих.</a:t>
            </a:r>
            <a:endParaRPr lang="en-US" sz="5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доставки животных на околоземное пространство была использована </a:t>
            </a:r>
            <a:r>
              <a:rPr lang="ru-RU" sz="56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жидкотопливная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одноступенчатая ракета типа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Р-1 (ракета)"/>
              </a:rPr>
              <a:t>Р-1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модификации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Р-1В"/>
              </a:rPr>
              <a:t>В-1В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являющейся одной из первых советских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tooltip="Геофизическая ракета"/>
              </a:rPr>
              <a:t>геофизических ракет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используемых для проведения комплекса научных исследований и экспериментальных работ, на высотах до 100 км. Создавалась на секретном предприятии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tooltip="Центральный научно-исследовательский институт машиностроения"/>
              </a:rPr>
              <a:t>НИИ-88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Первый пуск состоялся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tooltip="10 октября"/>
              </a:rPr>
              <a:t>10 октября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tooltip="1948 год"/>
              </a:rPr>
              <a:t>1948 года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на полигоне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10" tooltip="Капустин Яр"/>
              </a:rPr>
              <a:t>Капустин Яр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Для полёта собак была построена герметичная кабина с двумя лотками. К этим лоткам перед запуском ремнями были привязаны </a:t>
            </a:r>
            <a:r>
              <a:rPr lang="ru-RU" sz="56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Дезик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Цыган. В кабине над ними висела обыкновенная плёночная 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11" tooltip="Кинокамера"/>
              </a:rPr>
              <a:t>кинокамера</a:t>
            </a: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снимавшая собак на протяжении всего времени полёта.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bg1"/>
                </a:solidFill>
              </a:rPr>
              <a:t>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961" y="-66675"/>
            <a:ext cx="8551907" cy="1228725"/>
          </a:xfrm>
          <a:noFill/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полёта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21" y="1243445"/>
            <a:ext cx="11597180" cy="5097197"/>
          </a:xfrm>
          <a:noFill/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полёт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Дезика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Цыгана на ракете являлся грандиозным шагом вперёд на пути освоения 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смическое пространство"/>
              </a:rPr>
              <a:t>космоса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Тщательные послеполётные обследования показали, что никаких особых изменений в физиологическом состоянии у них не обнаружено. Выработанные ранее 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Условные рефлексы"/>
              </a:rPr>
              <a:t>условные рефлексы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 собак после полёта сохранились в полном объёме.</a:t>
            </a:r>
          </a:p>
          <a:p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Попутно во время этого полёта и последующих была решена часть вопросов по безопасности полёта на орбиту человека. Например, был решён вопрос выживаемости и жизнедеятельности животных в герметической кабине малого объёма при полёте на ракете до высоты 100 км и скорости до 4000 км/ч; герметичность кабины малого объёма и система регенерации воздуха обеспечили жизненно необходимые условия в ракете; факторы внешней среды в полёте на ракете нормально переносились животными; диагностические методы (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кинографический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осциллографический) позволили впервые регистрировать в условиях полёта физиологические параметры: частоту и глубину дыхания, температуру тела, общее состояние и поведение под воздействием факторов внешней среды. Введённая ранее система спасения головной части ракеты позволяла провести надёжные спуски и приземления животных и приборов. Полёт 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Дезика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Цыгана доказал, что полёт на ракете в верхние слои атмосферы безопасен для живых организмов.</a:t>
            </a:r>
          </a:p>
          <a:p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это же время в 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США"/>
              </a:rPr>
              <a:t>США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на ракете «</a:t>
            </a:r>
            <a:r>
              <a:rPr lang="ru-RU" sz="180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tooltip="Aerobee"/>
              </a:rPr>
              <a:t>Аэроби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способна была поднять полезную нагрузку до 60 кг на высоту до 70 км были запущены три белые мыши с аппаратурой, обеспечивающей их жизнедеятельность и способной регистрировать отдельные моменты поведения животных в полёте. Однако это достижение сильно не дотягивало по грандиозности до разработок 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tooltip="СССР"/>
              </a:rPr>
              <a:t>СССР</a:t>
            </a:r>
            <a:r>
              <a:rPr lang="ru-RU" sz="1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придавало уверенности исследователям в правильности направления к осуществлению планов по запуску на орбиту человека.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2324</Words>
  <Application>Microsoft Office PowerPoint</Application>
  <PresentationFormat>Широкоэкранный</PresentationFormat>
  <Paragraphs>84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Параллакс</vt:lpstr>
      <vt:lpstr>Россия – космическая сверхдержава! </vt:lpstr>
      <vt:lpstr>Введение в проблему: </vt:lpstr>
      <vt:lpstr>Цель работы: </vt:lpstr>
      <vt:lpstr> Начало космической отрасли в России. </vt:lpstr>
      <vt:lpstr>Этапы освоения космоса.</vt:lpstr>
      <vt:lpstr>Запуск спутника и значение полёта </vt:lpstr>
      <vt:lpstr>Презентация PowerPoint</vt:lpstr>
      <vt:lpstr>Первые собаки в космосе.  </vt:lpstr>
      <vt:lpstr>Итоги полёта </vt:lpstr>
      <vt:lpstr>Презентация PowerPoint</vt:lpstr>
      <vt:lpstr>Полёт человека в космос.</vt:lpstr>
      <vt:lpstr>Первые среди первых</vt:lpstr>
      <vt:lpstr>Полеты к Луне и другим планетам </vt:lpstr>
      <vt:lpstr>Подведем итоги…</vt:lpstr>
      <vt:lpstr>Источники информации.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Россия – космическая держава</dc:title>
  <dc:creator>Владелец</dc:creator>
  <cp:lastModifiedBy>Анжела Герасимова</cp:lastModifiedBy>
  <cp:revision>59</cp:revision>
  <dcterms:created xsi:type="dcterms:W3CDTF">2019-04-16T15:03:28Z</dcterms:created>
  <dcterms:modified xsi:type="dcterms:W3CDTF">2023-02-27T04:39:20Z</dcterms:modified>
</cp:coreProperties>
</file>